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61" r:id="rId4"/>
    <p:sldId id="259" r:id="rId5"/>
    <p:sldId id="260" r:id="rId6"/>
    <p:sldId id="263" r:id="rId7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Glacial Indifference" panose="020B0604020202020204" charset="0"/>
      <p:regular r:id="rId12"/>
    </p:embeddedFont>
    <p:embeddedFont>
      <p:font typeface="Glacial Indifference Bold" panose="020B0604020202020204" charset="0"/>
      <p:regular r:id="rId13"/>
    </p:embeddedFont>
    <p:embeddedFont>
      <p:font typeface="Open Sans" panose="020B0606030504020204" pitchFamily="34" charset="0"/>
      <p:regular r:id="rId14"/>
    </p:embeddedFont>
    <p:embeddedFont>
      <p:font typeface="Open Sans Bold" panose="020B0806030504020204" charset="0"/>
      <p:regular r:id="rId15"/>
    </p:embeddedFont>
    <p:embeddedFont>
      <p:font typeface="Utah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44B"/>
    <a:srgbClr val="CA972F"/>
    <a:srgbClr val="A42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4622" autoAdjust="0"/>
  </p:normalViewPr>
  <p:slideViewPr>
    <p:cSldViewPr>
      <p:cViewPr varScale="1">
        <p:scale>
          <a:sx n="30" d="100"/>
          <a:sy n="30" d="100"/>
        </p:scale>
        <p:origin x="19" y="7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38699" y="2636783"/>
            <a:ext cx="5507528" cy="5050714"/>
          </a:xfrm>
          <a:custGeom>
            <a:avLst/>
            <a:gdLst/>
            <a:ahLst/>
            <a:cxnLst/>
            <a:rect l="l" t="t" r="r" b="b"/>
            <a:pathLst>
              <a:path w="5507528" h="5050714">
                <a:moveTo>
                  <a:pt x="0" y="0"/>
                </a:moveTo>
                <a:lnTo>
                  <a:pt x="5507528" y="0"/>
                </a:lnTo>
                <a:lnTo>
                  <a:pt x="5507528" y="5050714"/>
                </a:lnTo>
                <a:lnTo>
                  <a:pt x="0" y="50507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16226"/>
            </a:stretch>
          </a:blipFill>
        </p:spPr>
        <p:txBody>
          <a:bodyPr/>
          <a:lstStyle/>
          <a:p>
            <a:endParaRPr lang="es-EC"/>
          </a:p>
        </p:txBody>
      </p:sp>
      <p:grpSp>
        <p:nvGrpSpPr>
          <p:cNvPr id="3" name="Group 3"/>
          <p:cNvGrpSpPr/>
          <p:nvPr/>
        </p:nvGrpSpPr>
        <p:grpSpPr>
          <a:xfrm>
            <a:off x="-786630" y="8507257"/>
            <a:ext cx="9202722" cy="4009229"/>
            <a:chOff x="0" y="0"/>
            <a:chExt cx="12270296" cy="5345639"/>
          </a:xfrm>
          <a:solidFill>
            <a:srgbClr val="20244B"/>
          </a:solidFill>
        </p:grpSpPr>
        <p:grpSp>
          <p:nvGrpSpPr>
            <p:cNvPr id="4" name="Group 4"/>
            <p:cNvGrpSpPr/>
            <p:nvPr/>
          </p:nvGrpSpPr>
          <p:grpSpPr>
            <a:xfrm rot="-383871">
              <a:off x="140386" y="1087072"/>
              <a:ext cx="11662626" cy="3171494"/>
              <a:chOff x="0" y="0"/>
              <a:chExt cx="2303729" cy="626468"/>
            </a:xfrm>
            <a:grpFill/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303729" cy="626468"/>
              </a:xfrm>
              <a:custGeom>
                <a:avLst/>
                <a:gdLst/>
                <a:ahLst/>
                <a:cxnLst/>
                <a:rect l="l" t="t" r="r" b="b"/>
                <a:pathLst>
                  <a:path w="2303729" h="626468">
                    <a:moveTo>
                      <a:pt x="45140" y="0"/>
                    </a:moveTo>
                    <a:lnTo>
                      <a:pt x="2258589" y="0"/>
                    </a:lnTo>
                    <a:cubicBezTo>
                      <a:pt x="2270560" y="0"/>
                      <a:pt x="2282042" y="4756"/>
                      <a:pt x="2290507" y="13221"/>
                    </a:cubicBezTo>
                    <a:cubicBezTo>
                      <a:pt x="2298973" y="21687"/>
                      <a:pt x="2303729" y="33168"/>
                      <a:pt x="2303729" y="45140"/>
                    </a:cubicBezTo>
                    <a:lnTo>
                      <a:pt x="2303729" y="581328"/>
                    </a:lnTo>
                    <a:cubicBezTo>
                      <a:pt x="2303729" y="593300"/>
                      <a:pt x="2298973" y="604781"/>
                      <a:pt x="2290507" y="613247"/>
                    </a:cubicBezTo>
                    <a:cubicBezTo>
                      <a:pt x="2282042" y="621712"/>
                      <a:pt x="2270560" y="626468"/>
                      <a:pt x="2258589" y="626468"/>
                    </a:cubicBezTo>
                    <a:lnTo>
                      <a:pt x="45140" y="626468"/>
                    </a:lnTo>
                    <a:cubicBezTo>
                      <a:pt x="33168" y="626468"/>
                      <a:pt x="21687" y="621712"/>
                      <a:pt x="13221" y="613247"/>
                    </a:cubicBezTo>
                    <a:cubicBezTo>
                      <a:pt x="4756" y="604781"/>
                      <a:pt x="0" y="593300"/>
                      <a:pt x="0" y="581328"/>
                    </a:cubicBezTo>
                    <a:lnTo>
                      <a:pt x="0" y="45140"/>
                    </a:lnTo>
                    <a:cubicBezTo>
                      <a:pt x="0" y="33168"/>
                      <a:pt x="4756" y="21687"/>
                      <a:pt x="13221" y="13221"/>
                    </a:cubicBezTo>
                    <a:cubicBezTo>
                      <a:pt x="21687" y="4756"/>
                      <a:pt x="33168" y="0"/>
                      <a:pt x="45140" y="0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s-EC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2303729" cy="664568"/>
              </a:xfrm>
              <a:prstGeom prst="rect">
                <a:avLst/>
              </a:prstGeom>
              <a:grpFill/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574601">
              <a:off x="452017" y="941738"/>
              <a:ext cx="11611191" cy="3462163"/>
              <a:chOff x="0" y="0"/>
              <a:chExt cx="2293569" cy="683884"/>
            </a:xfrm>
            <a:grpFill/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293569" cy="683884"/>
              </a:xfrm>
              <a:custGeom>
                <a:avLst/>
                <a:gdLst/>
                <a:ahLst/>
                <a:cxnLst/>
                <a:rect l="l" t="t" r="r" b="b"/>
                <a:pathLst>
                  <a:path w="2293569" h="683884">
                    <a:moveTo>
                      <a:pt x="45340" y="0"/>
                    </a:moveTo>
                    <a:lnTo>
                      <a:pt x="2248229" y="0"/>
                    </a:lnTo>
                    <a:cubicBezTo>
                      <a:pt x="2260254" y="0"/>
                      <a:pt x="2271786" y="4777"/>
                      <a:pt x="2280289" y="13280"/>
                    </a:cubicBezTo>
                    <a:cubicBezTo>
                      <a:pt x="2288792" y="21783"/>
                      <a:pt x="2293569" y="33315"/>
                      <a:pt x="2293569" y="45340"/>
                    </a:cubicBezTo>
                    <a:lnTo>
                      <a:pt x="2293569" y="638544"/>
                    </a:lnTo>
                    <a:cubicBezTo>
                      <a:pt x="2293569" y="650569"/>
                      <a:pt x="2288792" y="662101"/>
                      <a:pt x="2280289" y="670604"/>
                    </a:cubicBezTo>
                    <a:cubicBezTo>
                      <a:pt x="2271786" y="679107"/>
                      <a:pt x="2260254" y="683884"/>
                      <a:pt x="2248229" y="683884"/>
                    </a:cubicBezTo>
                    <a:lnTo>
                      <a:pt x="45340" y="683884"/>
                    </a:lnTo>
                    <a:cubicBezTo>
                      <a:pt x="33315" y="683884"/>
                      <a:pt x="21783" y="679107"/>
                      <a:pt x="13280" y="670604"/>
                    </a:cubicBezTo>
                    <a:cubicBezTo>
                      <a:pt x="4777" y="662101"/>
                      <a:pt x="0" y="650569"/>
                      <a:pt x="0" y="638544"/>
                    </a:cubicBezTo>
                    <a:lnTo>
                      <a:pt x="0" y="45340"/>
                    </a:lnTo>
                    <a:cubicBezTo>
                      <a:pt x="0" y="33315"/>
                      <a:pt x="4777" y="21783"/>
                      <a:pt x="13280" y="13280"/>
                    </a:cubicBezTo>
                    <a:cubicBezTo>
                      <a:pt x="21783" y="4777"/>
                      <a:pt x="33315" y="0"/>
                      <a:pt x="45340" y="0"/>
                    </a:cubicBezTo>
                    <a:close/>
                  </a:path>
                </a:pathLst>
              </a:custGeom>
              <a:grpFill/>
              <a:ln w="38100" cap="rnd">
                <a:solidFill>
                  <a:srgbClr val="20244B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C" dirty="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2293569" cy="721984"/>
              </a:xfrm>
              <a:prstGeom prst="rect">
                <a:avLst/>
              </a:prstGeom>
              <a:grpFill/>
              <a:ln>
                <a:solidFill>
                  <a:srgbClr val="CA972F"/>
                </a:solidFill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 rot="115775">
            <a:off x="-1000852" y="-1311976"/>
            <a:ext cx="8948276" cy="2741283"/>
            <a:chOff x="128492" y="630354"/>
            <a:chExt cx="11931034" cy="3655044"/>
          </a:xfrm>
        </p:grpSpPr>
        <p:grpSp>
          <p:nvGrpSpPr>
            <p:cNvPr id="11" name="Group 11"/>
            <p:cNvGrpSpPr/>
            <p:nvPr/>
          </p:nvGrpSpPr>
          <p:grpSpPr>
            <a:xfrm rot="341411">
              <a:off x="128492" y="967553"/>
              <a:ext cx="11662626" cy="3171494"/>
              <a:chOff x="0" y="0"/>
              <a:chExt cx="2303729" cy="62646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303729" cy="626468"/>
              </a:xfrm>
              <a:custGeom>
                <a:avLst/>
                <a:gdLst/>
                <a:ahLst/>
                <a:cxnLst/>
                <a:rect l="l" t="t" r="r" b="b"/>
                <a:pathLst>
                  <a:path w="2303729" h="626468">
                    <a:moveTo>
                      <a:pt x="45140" y="0"/>
                    </a:moveTo>
                    <a:lnTo>
                      <a:pt x="2258589" y="0"/>
                    </a:lnTo>
                    <a:cubicBezTo>
                      <a:pt x="2270560" y="0"/>
                      <a:pt x="2282042" y="4756"/>
                      <a:pt x="2290507" y="13221"/>
                    </a:cubicBezTo>
                    <a:cubicBezTo>
                      <a:pt x="2298973" y="21687"/>
                      <a:pt x="2303729" y="33168"/>
                      <a:pt x="2303729" y="45140"/>
                    </a:cubicBezTo>
                    <a:lnTo>
                      <a:pt x="2303729" y="581328"/>
                    </a:lnTo>
                    <a:cubicBezTo>
                      <a:pt x="2303729" y="593300"/>
                      <a:pt x="2298973" y="604781"/>
                      <a:pt x="2290507" y="613247"/>
                    </a:cubicBezTo>
                    <a:cubicBezTo>
                      <a:pt x="2282042" y="621712"/>
                      <a:pt x="2270560" y="626468"/>
                      <a:pt x="2258589" y="626468"/>
                    </a:cubicBezTo>
                    <a:lnTo>
                      <a:pt x="45140" y="626468"/>
                    </a:lnTo>
                    <a:cubicBezTo>
                      <a:pt x="33168" y="626468"/>
                      <a:pt x="21687" y="621712"/>
                      <a:pt x="13221" y="613247"/>
                    </a:cubicBezTo>
                    <a:cubicBezTo>
                      <a:pt x="4756" y="604781"/>
                      <a:pt x="0" y="593300"/>
                      <a:pt x="0" y="581328"/>
                    </a:cubicBezTo>
                    <a:lnTo>
                      <a:pt x="0" y="45140"/>
                    </a:lnTo>
                    <a:cubicBezTo>
                      <a:pt x="0" y="33168"/>
                      <a:pt x="4756" y="21687"/>
                      <a:pt x="13221" y="13221"/>
                    </a:cubicBezTo>
                    <a:cubicBezTo>
                      <a:pt x="21687" y="4756"/>
                      <a:pt x="33168" y="0"/>
                      <a:pt x="45140" y="0"/>
                    </a:cubicBezTo>
                    <a:close/>
                  </a:path>
                </a:pathLst>
              </a:custGeom>
              <a:solidFill>
                <a:srgbClr val="002060"/>
              </a:solidFill>
            </p:spPr>
            <p:txBody>
              <a:bodyPr/>
              <a:lstStyle/>
              <a:p>
                <a:endParaRPr lang="es-EC" dirty="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2303729" cy="6645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499424">
              <a:off x="448335" y="630354"/>
              <a:ext cx="11611191" cy="3655044"/>
              <a:chOff x="0" y="-38100"/>
              <a:chExt cx="2293569" cy="72198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293569" cy="683884"/>
              </a:xfrm>
              <a:custGeom>
                <a:avLst/>
                <a:gdLst/>
                <a:ahLst/>
                <a:cxnLst/>
                <a:rect l="l" t="t" r="r" b="b"/>
                <a:pathLst>
                  <a:path w="2293569" h="683884">
                    <a:moveTo>
                      <a:pt x="45340" y="0"/>
                    </a:moveTo>
                    <a:lnTo>
                      <a:pt x="2248229" y="0"/>
                    </a:lnTo>
                    <a:cubicBezTo>
                      <a:pt x="2260254" y="0"/>
                      <a:pt x="2271786" y="4777"/>
                      <a:pt x="2280289" y="13280"/>
                    </a:cubicBezTo>
                    <a:cubicBezTo>
                      <a:pt x="2288792" y="21783"/>
                      <a:pt x="2293569" y="33315"/>
                      <a:pt x="2293569" y="45340"/>
                    </a:cubicBezTo>
                    <a:lnTo>
                      <a:pt x="2293569" y="638544"/>
                    </a:lnTo>
                    <a:cubicBezTo>
                      <a:pt x="2293569" y="650569"/>
                      <a:pt x="2288792" y="662101"/>
                      <a:pt x="2280289" y="670604"/>
                    </a:cubicBezTo>
                    <a:cubicBezTo>
                      <a:pt x="2271786" y="679107"/>
                      <a:pt x="2260254" y="683884"/>
                      <a:pt x="2248229" y="683884"/>
                    </a:cubicBezTo>
                    <a:lnTo>
                      <a:pt x="45340" y="683884"/>
                    </a:lnTo>
                    <a:cubicBezTo>
                      <a:pt x="33315" y="683884"/>
                      <a:pt x="21783" y="679107"/>
                      <a:pt x="13280" y="670604"/>
                    </a:cubicBezTo>
                    <a:cubicBezTo>
                      <a:pt x="4777" y="662101"/>
                      <a:pt x="0" y="650569"/>
                      <a:pt x="0" y="638544"/>
                    </a:cubicBezTo>
                    <a:lnTo>
                      <a:pt x="0" y="45340"/>
                    </a:lnTo>
                    <a:cubicBezTo>
                      <a:pt x="0" y="33315"/>
                      <a:pt x="4777" y="21783"/>
                      <a:pt x="13280" y="13280"/>
                    </a:cubicBezTo>
                    <a:cubicBezTo>
                      <a:pt x="21783" y="4777"/>
                      <a:pt x="33315" y="0"/>
                      <a:pt x="4534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rnd">
                <a:solidFill>
                  <a:srgbClr val="20244B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C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2293569" cy="721984"/>
              </a:xfrm>
              <a:prstGeom prst="rect">
                <a:avLst/>
              </a:prstGeom>
              <a:ln>
                <a:solidFill>
                  <a:srgbClr val="CA972F"/>
                </a:solidFill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18097500" y="0"/>
            <a:ext cx="213229" cy="10287000"/>
            <a:chOff x="0" y="0"/>
            <a:chExt cx="56159" cy="270933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6159" cy="2709333"/>
            </a:xfrm>
            <a:custGeom>
              <a:avLst/>
              <a:gdLst/>
              <a:ahLst/>
              <a:cxnLst/>
              <a:rect l="l" t="t" r="r" b="b"/>
              <a:pathLst>
                <a:path w="56159" h="2709333">
                  <a:moveTo>
                    <a:pt x="0" y="0"/>
                  </a:moveTo>
                  <a:lnTo>
                    <a:pt x="56159" y="0"/>
                  </a:lnTo>
                  <a:lnTo>
                    <a:pt x="5615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AEAE8"/>
            </a:solidFill>
          </p:spPr>
          <p:txBody>
            <a:bodyPr/>
            <a:lstStyle/>
            <a:p>
              <a:endParaRPr lang="es-EC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6159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-157949" y="1886414"/>
            <a:ext cx="10679098" cy="34281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dirty="0" err="1">
                <a:solidFill>
                  <a:srgbClr val="000000"/>
                </a:solidFill>
                <a:latin typeface="Utah"/>
                <a:ea typeface="Utah"/>
                <a:cs typeface="Utah"/>
                <a:sym typeface="Utah"/>
              </a:rPr>
              <a:t>Título</a:t>
            </a:r>
            <a:r>
              <a:rPr lang="en-US" sz="9999" dirty="0">
                <a:solidFill>
                  <a:srgbClr val="000000"/>
                </a:solidFill>
                <a:latin typeface="Utah"/>
                <a:ea typeface="Utah"/>
                <a:cs typeface="Utah"/>
                <a:sym typeface="Utah"/>
              </a:rPr>
              <a:t> de la </a:t>
            </a:r>
            <a:r>
              <a:rPr lang="en-US" sz="9999" dirty="0" err="1">
                <a:solidFill>
                  <a:srgbClr val="000000"/>
                </a:solidFill>
                <a:latin typeface="Utah"/>
                <a:ea typeface="Utah"/>
                <a:cs typeface="Utah"/>
                <a:sym typeface="Utah"/>
              </a:rPr>
              <a:t>Ponencia</a:t>
            </a:r>
            <a:endParaRPr lang="en-US" sz="9999" dirty="0">
              <a:solidFill>
                <a:srgbClr val="000000"/>
              </a:solidFill>
              <a:latin typeface="Utah"/>
              <a:ea typeface="Utah"/>
              <a:cs typeface="Utah"/>
              <a:sym typeface="Utah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209800" y="6054741"/>
            <a:ext cx="6180892" cy="874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Autores</a:t>
            </a:r>
            <a:endParaRPr lang="en-US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581671" y="7542691"/>
            <a:ext cx="4270653" cy="1041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Institución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 la que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pertenece</a:t>
            </a:r>
            <a:endParaRPr lang="en-US" sz="30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AutoShape 23"/>
          <p:cNvSpPr/>
          <p:nvPr/>
        </p:nvSpPr>
        <p:spPr>
          <a:xfrm flipV="1">
            <a:off x="8854704" y="542099"/>
            <a:ext cx="8404530" cy="0"/>
          </a:xfrm>
          <a:prstGeom prst="line">
            <a:avLst/>
          </a:prstGeom>
          <a:ln w="38100" cap="flat">
            <a:solidFill>
              <a:srgbClr val="20244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C" dirty="0"/>
          </a:p>
        </p:txBody>
      </p:sp>
      <p:sp>
        <p:nvSpPr>
          <p:cNvPr id="24" name="AutoShape 24"/>
          <p:cNvSpPr/>
          <p:nvPr/>
        </p:nvSpPr>
        <p:spPr>
          <a:xfrm>
            <a:off x="8854770" y="9655089"/>
            <a:ext cx="8404530" cy="0"/>
          </a:xfrm>
          <a:prstGeom prst="line">
            <a:avLst/>
          </a:prstGeom>
          <a:ln w="38100" cap="flat">
            <a:solidFill>
              <a:srgbClr val="CA972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C" dirty="0"/>
          </a:p>
        </p:txBody>
      </p:sp>
      <p:sp>
        <p:nvSpPr>
          <p:cNvPr id="32" name="AutoShape 23">
            <a:extLst>
              <a:ext uri="{FF2B5EF4-FFF2-40B4-BE49-F238E27FC236}">
                <a16:creationId xmlns:a16="http://schemas.microsoft.com/office/drawing/2014/main" id="{B3EDF224-F324-8215-C31A-2AA16576A199}"/>
              </a:ext>
            </a:extLst>
          </p:cNvPr>
          <p:cNvSpPr/>
          <p:nvPr/>
        </p:nvSpPr>
        <p:spPr>
          <a:xfrm flipV="1">
            <a:off x="8854704" y="1257300"/>
            <a:ext cx="8404530" cy="0"/>
          </a:xfrm>
          <a:prstGeom prst="line">
            <a:avLst/>
          </a:prstGeom>
          <a:ln w="38100" cap="flat">
            <a:solidFill>
              <a:srgbClr val="CA972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C" dirty="0"/>
          </a:p>
        </p:txBody>
      </p:sp>
      <p:sp>
        <p:nvSpPr>
          <p:cNvPr id="33" name="AutoShape 24">
            <a:extLst>
              <a:ext uri="{FF2B5EF4-FFF2-40B4-BE49-F238E27FC236}">
                <a16:creationId xmlns:a16="http://schemas.microsoft.com/office/drawing/2014/main" id="{D91EBE5D-02E0-9507-E34E-379EE720E5EA}"/>
              </a:ext>
            </a:extLst>
          </p:cNvPr>
          <p:cNvSpPr/>
          <p:nvPr/>
        </p:nvSpPr>
        <p:spPr>
          <a:xfrm>
            <a:off x="9007170" y="9807489"/>
            <a:ext cx="8404530" cy="0"/>
          </a:xfrm>
          <a:prstGeom prst="line">
            <a:avLst/>
          </a:prstGeom>
          <a:ln w="38100" cap="flat">
            <a:solidFill>
              <a:srgbClr val="20244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C" dirty="0"/>
          </a:p>
        </p:txBody>
      </p:sp>
      <p:sp>
        <p:nvSpPr>
          <p:cNvPr id="27" name="TextBox 22">
            <a:extLst>
              <a:ext uri="{FF2B5EF4-FFF2-40B4-BE49-F238E27FC236}">
                <a16:creationId xmlns:a16="http://schemas.microsoft.com/office/drawing/2014/main" id="{D2BF72C7-F762-443A-9E1D-7EC6D1725586}"/>
              </a:ext>
            </a:extLst>
          </p:cNvPr>
          <p:cNvSpPr txBox="1"/>
          <p:nvPr/>
        </p:nvSpPr>
        <p:spPr>
          <a:xfrm>
            <a:off x="8330550" y="7861893"/>
            <a:ext cx="10168305" cy="2119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EC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Encuentro Nacional e Internacional de Bienestar Universitario y Reactivación de la Red Ecuatoriana de Universidades Promotoras de Salud (REUPS)	 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270855">
            <a:off x="12156651" y="-1800108"/>
            <a:ext cx="9760934" cy="11094173"/>
            <a:chOff x="0" y="0"/>
            <a:chExt cx="2570781" cy="2921922"/>
          </a:xfrm>
          <a:solidFill>
            <a:srgbClr val="20244B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2570781" cy="2921922"/>
            </a:xfrm>
            <a:custGeom>
              <a:avLst/>
              <a:gdLst/>
              <a:ahLst/>
              <a:cxnLst/>
              <a:rect l="l" t="t" r="r" b="b"/>
              <a:pathLst>
                <a:path w="2570781" h="2921922">
                  <a:moveTo>
                    <a:pt x="0" y="0"/>
                  </a:moveTo>
                  <a:lnTo>
                    <a:pt x="2570781" y="0"/>
                  </a:lnTo>
                  <a:lnTo>
                    <a:pt x="2570781" y="2921922"/>
                  </a:lnTo>
                  <a:lnTo>
                    <a:pt x="0" y="292192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C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570781" cy="296002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2270855">
            <a:off x="12023765" y="-826778"/>
            <a:ext cx="9760934" cy="11094173"/>
            <a:chOff x="0" y="0"/>
            <a:chExt cx="2570781" cy="2921922"/>
          </a:xfrm>
          <a:solidFill>
            <a:srgbClr val="CA972F"/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2570781" cy="2921922"/>
            </a:xfrm>
            <a:custGeom>
              <a:avLst/>
              <a:gdLst/>
              <a:ahLst/>
              <a:cxnLst/>
              <a:rect l="l" t="t" r="r" b="b"/>
              <a:pathLst>
                <a:path w="2570781" h="2921922">
                  <a:moveTo>
                    <a:pt x="0" y="0"/>
                  </a:moveTo>
                  <a:lnTo>
                    <a:pt x="2570781" y="0"/>
                  </a:lnTo>
                  <a:lnTo>
                    <a:pt x="2570781" y="2921922"/>
                  </a:lnTo>
                  <a:lnTo>
                    <a:pt x="0" y="292192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C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570781" cy="296002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2298249">
            <a:off x="12934375" y="-1805196"/>
            <a:ext cx="10707249" cy="13897392"/>
            <a:chOff x="0" y="0"/>
            <a:chExt cx="14276332" cy="18529856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2"/>
            <a:srcRect l="27112" t="10391" r="27112" b="10391"/>
            <a:stretch>
              <a:fillRect/>
            </a:stretch>
          </p:blipFill>
          <p:spPr>
            <a:xfrm>
              <a:off x="0" y="0"/>
              <a:ext cx="14276332" cy="18529856"/>
            </a:xfrm>
            <a:prstGeom prst="rect">
              <a:avLst/>
            </a:prstGeom>
          </p:spPr>
        </p:pic>
      </p:grpSp>
      <p:sp>
        <p:nvSpPr>
          <p:cNvPr id="10" name="Freeform 10"/>
          <p:cNvSpPr/>
          <p:nvPr/>
        </p:nvSpPr>
        <p:spPr>
          <a:xfrm>
            <a:off x="615950" y="597157"/>
            <a:ext cx="3900641" cy="1131186"/>
          </a:xfrm>
          <a:custGeom>
            <a:avLst/>
            <a:gdLst/>
            <a:ahLst/>
            <a:cxnLst/>
            <a:rect l="l" t="t" r="r" b="b"/>
            <a:pathLst>
              <a:path w="3900641" h="1131186">
                <a:moveTo>
                  <a:pt x="0" y="0"/>
                </a:moveTo>
                <a:lnTo>
                  <a:pt x="3900641" y="0"/>
                </a:lnTo>
                <a:lnTo>
                  <a:pt x="3900641" y="1131186"/>
                </a:lnTo>
                <a:lnTo>
                  <a:pt x="0" y="11311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C"/>
          </a:p>
        </p:txBody>
      </p:sp>
      <p:grpSp>
        <p:nvGrpSpPr>
          <p:cNvPr id="11" name="Group 11"/>
          <p:cNvGrpSpPr/>
          <p:nvPr/>
        </p:nvGrpSpPr>
        <p:grpSpPr>
          <a:xfrm>
            <a:off x="0" y="2342740"/>
            <a:ext cx="8931907" cy="1027418"/>
            <a:chOff x="0" y="0"/>
            <a:chExt cx="2352436" cy="270596"/>
          </a:xfrm>
          <a:solidFill>
            <a:srgbClr val="20244B"/>
          </a:solidFill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52436" cy="270596"/>
            </a:xfrm>
            <a:custGeom>
              <a:avLst/>
              <a:gdLst/>
              <a:ahLst/>
              <a:cxnLst/>
              <a:rect l="l" t="t" r="r" b="b"/>
              <a:pathLst>
                <a:path w="2352436" h="270596">
                  <a:moveTo>
                    <a:pt x="0" y="0"/>
                  </a:moveTo>
                  <a:lnTo>
                    <a:pt x="2352436" y="0"/>
                  </a:lnTo>
                  <a:lnTo>
                    <a:pt x="2352436" y="270596"/>
                  </a:lnTo>
                  <a:lnTo>
                    <a:pt x="0" y="27059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C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352436" cy="30869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41620" y="3946134"/>
            <a:ext cx="8931907" cy="11660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Máximo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3 </a:t>
            </a: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diapositivas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(sin </a:t>
            </a: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incluir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referencias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bibliográficas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ni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título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</a:p>
          <a:p>
            <a:pPr algn="just">
              <a:lnSpc>
                <a:spcPts val="3080"/>
              </a:lnSpc>
            </a:pP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Referencias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bibliográficas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estilo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APA</a:t>
            </a:r>
          </a:p>
          <a:p>
            <a:pPr algn="just">
              <a:lnSpc>
                <a:spcPts val="3080"/>
              </a:lnSpc>
            </a:pP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 </a:t>
            </a: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Minutos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exposición</a:t>
            </a:r>
            <a:endParaRPr lang="en-US" sz="22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47596" y="2218915"/>
            <a:ext cx="6648808" cy="112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</a:pPr>
            <a:r>
              <a:rPr lang="en-US" sz="66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Añadir un título</a:t>
            </a:r>
          </a:p>
        </p:txBody>
      </p:sp>
      <p:sp>
        <p:nvSpPr>
          <p:cNvPr id="16" name="AutoShape 16"/>
          <p:cNvSpPr/>
          <p:nvPr/>
        </p:nvSpPr>
        <p:spPr>
          <a:xfrm>
            <a:off x="5098311" y="1143700"/>
            <a:ext cx="5455545" cy="19050"/>
          </a:xfrm>
          <a:prstGeom prst="line">
            <a:avLst/>
          </a:prstGeom>
          <a:ln w="38100" cap="flat">
            <a:solidFill>
              <a:srgbClr val="A4202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C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146406" y="1143700"/>
            <a:ext cx="6492240" cy="0"/>
          </a:xfrm>
          <a:prstGeom prst="line">
            <a:avLst/>
          </a:prstGeom>
          <a:ln w="38100" cap="flat">
            <a:solidFill>
              <a:srgbClr val="B2B0B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C"/>
          </a:p>
        </p:txBody>
      </p:sp>
      <p:sp>
        <p:nvSpPr>
          <p:cNvPr id="3" name="Freeform 3"/>
          <p:cNvSpPr/>
          <p:nvPr/>
        </p:nvSpPr>
        <p:spPr>
          <a:xfrm>
            <a:off x="615950" y="597157"/>
            <a:ext cx="3900641" cy="1131186"/>
          </a:xfrm>
          <a:custGeom>
            <a:avLst/>
            <a:gdLst/>
            <a:ahLst/>
            <a:cxnLst/>
            <a:rect l="l" t="t" r="r" b="b"/>
            <a:pathLst>
              <a:path w="3900641" h="1131186">
                <a:moveTo>
                  <a:pt x="0" y="0"/>
                </a:moveTo>
                <a:lnTo>
                  <a:pt x="3900641" y="0"/>
                </a:lnTo>
                <a:lnTo>
                  <a:pt x="3900641" y="1131186"/>
                </a:lnTo>
                <a:lnTo>
                  <a:pt x="0" y="11311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C"/>
          </a:p>
        </p:txBody>
      </p:sp>
      <p:grpSp>
        <p:nvGrpSpPr>
          <p:cNvPr id="4" name="Group 4"/>
          <p:cNvGrpSpPr/>
          <p:nvPr/>
        </p:nvGrpSpPr>
        <p:grpSpPr>
          <a:xfrm>
            <a:off x="10151237" y="2067249"/>
            <a:ext cx="6437732" cy="7004811"/>
            <a:chOff x="0" y="0"/>
            <a:chExt cx="812800" cy="8843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84397"/>
            </a:xfrm>
            <a:custGeom>
              <a:avLst/>
              <a:gdLst/>
              <a:ahLst/>
              <a:cxnLst/>
              <a:rect l="l" t="t" r="r" b="b"/>
              <a:pathLst>
                <a:path w="812800" h="884397">
                  <a:moveTo>
                    <a:pt x="0" y="0"/>
                  </a:moveTo>
                  <a:lnTo>
                    <a:pt x="812800" y="0"/>
                  </a:lnTo>
                  <a:lnTo>
                    <a:pt x="812800" y="884397"/>
                  </a:lnTo>
                  <a:lnTo>
                    <a:pt x="0" y="884397"/>
                  </a:lnTo>
                  <a:close/>
                </a:path>
              </a:pathLst>
            </a:custGeom>
            <a:blipFill>
              <a:blip r:embed="rId3"/>
              <a:stretch>
                <a:fillRect l="-62071" r="-46283" b="-27338"/>
              </a:stretch>
            </a:blipFill>
          </p:spPr>
          <p:txBody>
            <a:bodyPr/>
            <a:lstStyle/>
            <a:p>
              <a:endParaRPr lang="es-EC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112820" y="0"/>
            <a:ext cx="5854700" cy="10439708"/>
            <a:chOff x="0" y="0"/>
            <a:chExt cx="1541979" cy="2749553"/>
          </a:xfrm>
          <a:solidFill>
            <a:srgbClr val="20244B"/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1541979" cy="2749553"/>
            </a:xfrm>
            <a:custGeom>
              <a:avLst/>
              <a:gdLst/>
              <a:ahLst/>
              <a:cxnLst/>
              <a:rect l="l" t="t" r="r" b="b"/>
              <a:pathLst>
                <a:path w="1541979" h="2749553">
                  <a:moveTo>
                    <a:pt x="0" y="0"/>
                  </a:moveTo>
                  <a:lnTo>
                    <a:pt x="1338779" y="0"/>
                  </a:lnTo>
                  <a:lnTo>
                    <a:pt x="1541979" y="1374776"/>
                  </a:lnTo>
                  <a:lnTo>
                    <a:pt x="1338779" y="2749553"/>
                  </a:lnTo>
                  <a:lnTo>
                    <a:pt x="0" y="2749553"/>
                  </a:lnTo>
                  <a:lnTo>
                    <a:pt x="203200" y="137477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C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7800" y="-38100"/>
              <a:ext cx="1287979" cy="27876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232752">
            <a:off x="15050210" y="-251600"/>
            <a:ext cx="5737869" cy="10790200"/>
            <a:chOff x="0" y="0"/>
            <a:chExt cx="1511208" cy="284186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11208" cy="2841863"/>
            </a:xfrm>
            <a:custGeom>
              <a:avLst/>
              <a:gdLst/>
              <a:ahLst/>
              <a:cxnLst/>
              <a:rect l="l" t="t" r="r" b="b"/>
              <a:pathLst>
                <a:path w="1511208" h="2841863">
                  <a:moveTo>
                    <a:pt x="0" y="0"/>
                  </a:moveTo>
                  <a:lnTo>
                    <a:pt x="1308008" y="0"/>
                  </a:lnTo>
                  <a:lnTo>
                    <a:pt x="1511208" y="1420932"/>
                  </a:lnTo>
                  <a:lnTo>
                    <a:pt x="1308008" y="2841863"/>
                  </a:lnTo>
                  <a:lnTo>
                    <a:pt x="0" y="2841863"/>
                  </a:lnTo>
                  <a:lnTo>
                    <a:pt x="203200" y="14209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44B">
                <a:alpha val="0"/>
              </a:srgbClr>
            </a:solidFill>
            <a:ln w="38100" cap="sq">
              <a:solidFill>
                <a:srgbClr val="A99147"/>
              </a:solidFill>
              <a:prstDash val="solid"/>
              <a:miter/>
            </a:ln>
          </p:spPr>
          <p:txBody>
            <a:bodyPr/>
            <a:lstStyle/>
            <a:p>
              <a:endParaRPr lang="es-EC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800" y="-38100"/>
              <a:ext cx="1257208" cy="2879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2425065"/>
            <a:ext cx="6418183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20244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Añadir</a:t>
            </a:r>
            <a:r>
              <a:rPr lang="en-US" sz="5199" b="1" dirty="0">
                <a:solidFill>
                  <a:srgbClr val="20244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5199" b="1" dirty="0" err="1">
                <a:solidFill>
                  <a:srgbClr val="20244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subtítulo</a:t>
            </a:r>
            <a:endParaRPr lang="en-US" sz="5199" b="1" dirty="0">
              <a:solidFill>
                <a:srgbClr val="20244B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4064635"/>
            <a:ext cx="7702811" cy="4668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80"/>
              </a:lnSpc>
            </a:pP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</a:t>
            </a:r>
          </a:p>
          <a:p>
            <a:pPr algn="just">
              <a:lnSpc>
                <a:spcPts val="3080"/>
              </a:lnSpc>
            </a:pPr>
            <a:endParaRPr lang="en-US" sz="22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3080"/>
              </a:lnSpc>
            </a:pP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It was </a:t>
            </a:r>
            <a:r>
              <a:rPr lang="en-US" sz="2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popularised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the 1960s with the release of Letraset sheets containing Lorem Ipsum passages, and more recently with desktop publishing software like Aldus PageMaker including versions of Lorem Ipsum.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146406" y="1143700"/>
            <a:ext cx="6492240" cy="0"/>
          </a:xfrm>
          <a:prstGeom prst="line">
            <a:avLst/>
          </a:prstGeom>
          <a:ln w="38100" cap="flat">
            <a:solidFill>
              <a:srgbClr val="A4202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C"/>
          </a:p>
        </p:txBody>
      </p:sp>
      <p:sp>
        <p:nvSpPr>
          <p:cNvPr id="3" name="Freeform 3"/>
          <p:cNvSpPr/>
          <p:nvPr/>
        </p:nvSpPr>
        <p:spPr>
          <a:xfrm>
            <a:off x="615950" y="597157"/>
            <a:ext cx="3900641" cy="1131186"/>
          </a:xfrm>
          <a:custGeom>
            <a:avLst/>
            <a:gdLst/>
            <a:ahLst/>
            <a:cxnLst/>
            <a:rect l="l" t="t" r="r" b="b"/>
            <a:pathLst>
              <a:path w="3900641" h="1131186">
                <a:moveTo>
                  <a:pt x="0" y="0"/>
                </a:moveTo>
                <a:lnTo>
                  <a:pt x="3900641" y="0"/>
                </a:lnTo>
                <a:lnTo>
                  <a:pt x="3900641" y="1131186"/>
                </a:lnTo>
                <a:lnTo>
                  <a:pt x="0" y="11311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C"/>
          </a:p>
        </p:txBody>
      </p:sp>
      <p:grpSp>
        <p:nvGrpSpPr>
          <p:cNvPr id="4" name="Group 4"/>
          <p:cNvGrpSpPr/>
          <p:nvPr/>
        </p:nvGrpSpPr>
        <p:grpSpPr>
          <a:xfrm rot="-383871">
            <a:off x="-587576" y="9623238"/>
            <a:ext cx="8746970" cy="2378621"/>
            <a:chOff x="0" y="0"/>
            <a:chExt cx="2303729" cy="626468"/>
          </a:xfrm>
          <a:solidFill>
            <a:srgbClr val="20244B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2303729" cy="626468"/>
            </a:xfrm>
            <a:custGeom>
              <a:avLst/>
              <a:gdLst/>
              <a:ahLst/>
              <a:cxnLst/>
              <a:rect l="l" t="t" r="r" b="b"/>
              <a:pathLst>
                <a:path w="2303729" h="626468">
                  <a:moveTo>
                    <a:pt x="45140" y="0"/>
                  </a:moveTo>
                  <a:lnTo>
                    <a:pt x="2258589" y="0"/>
                  </a:lnTo>
                  <a:cubicBezTo>
                    <a:pt x="2270560" y="0"/>
                    <a:pt x="2282042" y="4756"/>
                    <a:pt x="2290507" y="13221"/>
                  </a:cubicBezTo>
                  <a:cubicBezTo>
                    <a:pt x="2298973" y="21687"/>
                    <a:pt x="2303729" y="33168"/>
                    <a:pt x="2303729" y="45140"/>
                  </a:cubicBezTo>
                  <a:lnTo>
                    <a:pt x="2303729" y="581328"/>
                  </a:lnTo>
                  <a:cubicBezTo>
                    <a:pt x="2303729" y="593300"/>
                    <a:pt x="2298973" y="604781"/>
                    <a:pt x="2290507" y="613247"/>
                  </a:cubicBezTo>
                  <a:cubicBezTo>
                    <a:pt x="2282042" y="621712"/>
                    <a:pt x="2270560" y="626468"/>
                    <a:pt x="2258589" y="626468"/>
                  </a:cubicBezTo>
                  <a:lnTo>
                    <a:pt x="45140" y="626468"/>
                  </a:lnTo>
                  <a:cubicBezTo>
                    <a:pt x="33168" y="626468"/>
                    <a:pt x="21687" y="621712"/>
                    <a:pt x="13221" y="613247"/>
                  </a:cubicBezTo>
                  <a:cubicBezTo>
                    <a:pt x="4756" y="604781"/>
                    <a:pt x="0" y="593300"/>
                    <a:pt x="0" y="581328"/>
                  </a:cubicBezTo>
                  <a:lnTo>
                    <a:pt x="0" y="45140"/>
                  </a:lnTo>
                  <a:cubicBezTo>
                    <a:pt x="0" y="33168"/>
                    <a:pt x="4756" y="21687"/>
                    <a:pt x="13221" y="13221"/>
                  </a:cubicBezTo>
                  <a:cubicBezTo>
                    <a:pt x="21687" y="4756"/>
                    <a:pt x="33168" y="0"/>
                    <a:pt x="4514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C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03729" cy="66456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574601">
            <a:off x="-471183" y="9416521"/>
            <a:ext cx="8708393" cy="2596622"/>
            <a:chOff x="0" y="0"/>
            <a:chExt cx="2293569" cy="68388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93569" cy="683884"/>
            </a:xfrm>
            <a:custGeom>
              <a:avLst/>
              <a:gdLst/>
              <a:ahLst/>
              <a:cxnLst/>
              <a:rect l="l" t="t" r="r" b="b"/>
              <a:pathLst>
                <a:path w="2293569" h="683884">
                  <a:moveTo>
                    <a:pt x="45340" y="0"/>
                  </a:moveTo>
                  <a:lnTo>
                    <a:pt x="2248229" y="0"/>
                  </a:lnTo>
                  <a:cubicBezTo>
                    <a:pt x="2260254" y="0"/>
                    <a:pt x="2271786" y="4777"/>
                    <a:pt x="2280289" y="13280"/>
                  </a:cubicBezTo>
                  <a:cubicBezTo>
                    <a:pt x="2288792" y="21783"/>
                    <a:pt x="2293569" y="33315"/>
                    <a:pt x="2293569" y="45340"/>
                  </a:cubicBezTo>
                  <a:lnTo>
                    <a:pt x="2293569" y="638544"/>
                  </a:lnTo>
                  <a:cubicBezTo>
                    <a:pt x="2293569" y="650569"/>
                    <a:pt x="2288792" y="662101"/>
                    <a:pt x="2280289" y="670604"/>
                  </a:cubicBezTo>
                  <a:cubicBezTo>
                    <a:pt x="2271786" y="679107"/>
                    <a:pt x="2260254" y="683884"/>
                    <a:pt x="2248229" y="683884"/>
                  </a:cubicBezTo>
                  <a:lnTo>
                    <a:pt x="45340" y="683884"/>
                  </a:lnTo>
                  <a:cubicBezTo>
                    <a:pt x="33315" y="683884"/>
                    <a:pt x="21783" y="679107"/>
                    <a:pt x="13280" y="670604"/>
                  </a:cubicBezTo>
                  <a:cubicBezTo>
                    <a:pt x="4777" y="662101"/>
                    <a:pt x="0" y="650569"/>
                    <a:pt x="0" y="638544"/>
                  </a:cubicBezTo>
                  <a:lnTo>
                    <a:pt x="0" y="45340"/>
                  </a:lnTo>
                  <a:cubicBezTo>
                    <a:pt x="0" y="33315"/>
                    <a:pt x="4777" y="21783"/>
                    <a:pt x="13280" y="13280"/>
                  </a:cubicBezTo>
                  <a:cubicBezTo>
                    <a:pt x="21783" y="4777"/>
                    <a:pt x="33315" y="0"/>
                    <a:pt x="45340" y="0"/>
                  </a:cubicBezTo>
                  <a:close/>
                </a:path>
              </a:pathLst>
            </a:custGeom>
            <a:solidFill>
              <a:srgbClr val="20244B">
                <a:alpha val="0"/>
              </a:srgbClr>
            </a:solidFill>
            <a:ln w="38100" cap="rnd">
              <a:solidFill>
                <a:srgbClr val="A99147"/>
              </a:solidFill>
              <a:prstDash val="solid"/>
              <a:round/>
            </a:ln>
          </p:spPr>
          <p:txBody>
            <a:bodyPr/>
            <a:lstStyle/>
            <a:p>
              <a:endParaRPr lang="es-EC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293569" cy="7219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566271" y="2189474"/>
            <a:ext cx="1456154" cy="1456154"/>
            <a:chOff x="0" y="0"/>
            <a:chExt cx="812800" cy="812800"/>
          </a:xfrm>
          <a:solidFill>
            <a:srgbClr val="20244B"/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s-EC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88332" y="3988528"/>
            <a:ext cx="4326668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60"/>
              </a:lnSpc>
            </a:pPr>
            <a:r>
              <a:rPr lang="en-US" sz="34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Añadir</a:t>
            </a:r>
            <a:r>
              <a:rPr lang="en-US" sz="34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34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subtítulo</a:t>
            </a:r>
            <a:endParaRPr lang="en-US" sz="34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045821" y="3988528"/>
            <a:ext cx="4460380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60"/>
              </a:lnSpc>
            </a:pPr>
            <a:r>
              <a:rPr lang="en-US" sz="34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Añadir</a:t>
            </a:r>
            <a:r>
              <a:rPr lang="en-US" sz="34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34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subtítulo</a:t>
            </a:r>
            <a:endParaRPr lang="en-US" sz="34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467874" y="4804652"/>
            <a:ext cx="4037273" cy="3496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25363" y="4903866"/>
            <a:ext cx="4037273" cy="3496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781887" y="4903866"/>
            <a:ext cx="4037273" cy="3496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466917" y="2189474"/>
            <a:ext cx="1456154" cy="1456154"/>
            <a:chOff x="0" y="0"/>
            <a:chExt cx="812800" cy="812800"/>
          </a:xfrm>
          <a:solidFill>
            <a:srgbClr val="20244B"/>
          </a:solidFill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s-EC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289478" y="2189474"/>
            <a:ext cx="1456154" cy="1456154"/>
            <a:chOff x="0" y="0"/>
            <a:chExt cx="812800" cy="812800"/>
          </a:xfrm>
          <a:solidFill>
            <a:srgbClr val="20244B"/>
          </a:solidFill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s-EC"/>
            </a:p>
          </p:txBody>
        </p:sp>
      </p:grpSp>
      <p:sp>
        <p:nvSpPr>
          <p:cNvPr id="22" name="TextBox 13">
            <a:extLst>
              <a:ext uri="{FF2B5EF4-FFF2-40B4-BE49-F238E27FC236}">
                <a16:creationId xmlns:a16="http://schemas.microsoft.com/office/drawing/2014/main" id="{796754CF-5A28-8184-E349-2B9595543BE1}"/>
              </a:ext>
            </a:extLst>
          </p:cNvPr>
          <p:cNvSpPr txBox="1"/>
          <p:nvPr/>
        </p:nvSpPr>
        <p:spPr>
          <a:xfrm>
            <a:off x="12781887" y="4007870"/>
            <a:ext cx="4460380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60"/>
              </a:lnSpc>
            </a:pPr>
            <a:r>
              <a:rPr lang="en-US" sz="34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Añadir</a:t>
            </a:r>
            <a:r>
              <a:rPr lang="en-US" sz="34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34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subtítulo</a:t>
            </a:r>
            <a:endParaRPr lang="en-US" sz="34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146406" y="1143700"/>
            <a:ext cx="6492240" cy="0"/>
          </a:xfrm>
          <a:prstGeom prst="line">
            <a:avLst/>
          </a:prstGeom>
          <a:ln w="38100" cap="flat">
            <a:solidFill>
              <a:srgbClr val="B2B0B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C"/>
          </a:p>
        </p:txBody>
      </p:sp>
      <p:sp>
        <p:nvSpPr>
          <p:cNvPr id="3" name="Freeform 3"/>
          <p:cNvSpPr/>
          <p:nvPr/>
        </p:nvSpPr>
        <p:spPr>
          <a:xfrm>
            <a:off x="615950" y="597157"/>
            <a:ext cx="3900641" cy="1131186"/>
          </a:xfrm>
          <a:custGeom>
            <a:avLst/>
            <a:gdLst/>
            <a:ahLst/>
            <a:cxnLst/>
            <a:rect l="l" t="t" r="r" b="b"/>
            <a:pathLst>
              <a:path w="3900641" h="1131186">
                <a:moveTo>
                  <a:pt x="0" y="0"/>
                </a:moveTo>
                <a:lnTo>
                  <a:pt x="3900641" y="0"/>
                </a:lnTo>
                <a:lnTo>
                  <a:pt x="3900641" y="1131186"/>
                </a:lnTo>
                <a:lnTo>
                  <a:pt x="0" y="11311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C"/>
          </a:p>
        </p:txBody>
      </p:sp>
      <p:grpSp>
        <p:nvGrpSpPr>
          <p:cNvPr id="4" name="Group 4"/>
          <p:cNvGrpSpPr/>
          <p:nvPr/>
        </p:nvGrpSpPr>
        <p:grpSpPr>
          <a:xfrm>
            <a:off x="0" y="2457232"/>
            <a:ext cx="9144000" cy="1837109"/>
            <a:chOff x="0" y="0"/>
            <a:chExt cx="2408296" cy="48384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08296" cy="483848"/>
            </a:xfrm>
            <a:custGeom>
              <a:avLst/>
              <a:gdLst/>
              <a:ahLst/>
              <a:cxnLst/>
              <a:rect l="l" t="t" r="r" b="b"/>
              <a:pathLst>
                <a:path w="2408296" h="483848">
                  <a:moveTo>
                    <a:pt x="0" y="0"/>
                  </a:moveTo>
                  <a:lnTo>
                    <a:pt x="2408296" y="0"/>
                  </a:lnTo>
                  <a:lnTo>
                    <a:pt x="2408296" y="483848"/>
                  </a:lnTo>
                  <a:lnTo>
                    <a:pt x="0" y="483848"/>
                  </a:lnTo>
                  <a:close/>
                </a:path>
              </a:pathLst>
            </a:custGeom>
            <a:solidFill>
              <a:srgbClr val="EAEAE8"/>
            </a:solidFill>
          </p:spPr>
          <p:txBody>
            <a:bodyPr/>
            <a:lstStyle/>
            <a:p>
              <a:endParaRPr lang="es-EC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408296" cy="5219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648553" y="4860710"/>
            <a:ext cx="8639447" cy="1837109"/>
            <a:chOff x="0" y="0"/>
            <a:chExt cx="2275410" cy="4838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75410" cy="483848"/>
            </a:xfrm>
            <a:custGeom>
              <a:avLst/>
              <a:gdLst/>
              <a:ahLst/>
              <a:cxnLst/>
              <a:rect l="l" t="t" r="r" b="b"/>
              <a:pathLst>
                <a:path w="2275410" h="483848">
                  <a:moveTo>
                    <a:pt x="0" y="0"/>
                  </a:moveTo>
                  <a:lnTo>
                    <a:pt x="2275410" y="0"/>
                  </a:lnTo>
                  <a:lnTo>
                    <a:pt x="2275410" y="483848"/>
                  </a:lnTo>
                  <a:lnTo>
                    <a:pt x="0" y="483848"/>
                  </a:lnTo>
                  <a:close/>
                </a:path>
              </a:pathLst>
            </a:custGeom>
            <a:solidFill>
              <a:srgbClr val="EAEAE8"/>
            </a:solidFill>
          </p:spPr>
          <p:txBody>
            <a:bodyPr/>
            <a:lstStyle/>
            <a:p>
              <a:endParaRPr lang="es-EC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275410" cy="5219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7421191"/>
            <a:ext cx="9038753" cy="1837109"/>
            <a:chOff x="0" y="0"/>
            <a:chExt cx="2380577" cy="48384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80577" cy="483848"/>
            </a:xfrm>
            <a:custGeom>
              <a:avLst/>
              <a:gdLst/>
              <a:ahLst/>
              <a:cxnLst/>
              <a:rect l="l" t="t" r="r" b="b"/>
              <a:pathLst>
                <a:path w="2380577" h="483848">
                  <a:moveTo>
                    <a:pt x="0" y="0"/>
                  </a:moveTo>
                  <a:lnTo>
                    <a:pt x="2380577" y="0"/>
                  </a:lnTo>
                  <a:lnTo>
                    <a:pt x="2380577" y="483848"/>
                  </a:lnTo>
                  <a:lnTo>
                    <a:pt x="0" y="483848"/>
                  </a:lnTo>
                  <a:close/>
                </a:path>
              </a:pathLst>
            </a:custGeom>
            <a:solidFill>
              <a:srgbClr val="EAEAE8"/>
            </a:solidFill>
          </p:spPr>
          <p:txBody>
            <a:bodyPr/>
            <a:lstStyle/>
            <a:p>
              <a:endParaRPr lang="es-EC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380577" cy="5219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10472351">
            <a:off x="12017817" y="-1424893"/>
            <a:ext cx="8746970" cy="2378621"/>
            <a:chOff x="0" y="0"/>
            <a:chExt cx="2303729" cy="62646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03729" cy="626468"/>
            </a:xfrm>
            <a:custGeom>
              <a:avLst/>
              <a:gdLst/>
              <a:ahLst/>
              <a:cxnLst/>
              <a:rect l="l" t="t" r="r" b="b"/>
              <a:pathLst>
                <a:path w="2303729" h="626468">
                  <a:moveTo>
                    <a:pt x="45140" y="0"/>
                  </a:moveTo>
                  <a:lnTo>
                    <a:pt x="2258589" y="0"/>
                  </a:lnTo>
                  <a:cubicBezTo>
                    <a:pt x="2270560" y="0"/>
                    <a:pt x="2282042" y="4756"/>
                    <a:pt x="2290507" y="13221"/>
                  </a:cubicBezTo>
                  <a:cubicBezTo>
                    <a:pt x="2298973" y="21687"/>
                    <a:pt x="2303729" y="33168"/>
                    <a:pt x="2303729" y="45140"/>
                  </a:cubicBezTo>
                  <a:lnTo>
                    <a:pt x="2303729" y="581328"/>
                  </a:lnTo>
                  <a:cubicBezTo>
                    <a:pt x="2303729" y="593300"/>
                    <a:pt x="2298973" y="604781"/>
                    <a:pt x="2290507" y="613247"/>
                  </a:cubicBezTo>
                  <a:cubicBezTo>
                    <a:pt x="2282042" y="621712"/>
                    <a:pt x="2270560" y="626468"/>
                    <a:pt x="2258589" y="626468"/>
                  </a:cubicBezTo>
                  <a:lnTo>
                    <a:pt x="45140" y="626468"/>
                  </a:lnTo>
                  <a:cubicBezTo>
                    <a:pt x="33168" y="626468"/>
                    <a:pt x="21687" y="621712"/>
                    <a:pt x="13221" y="613247"/>
                  </a:cubicBezTo>
                  <a:cubicBezTo>
                    <a:pt x="4756" y="604781"/>
                    <a:pt x="0" y="593300"/>
                    <a:pt x="0" y="581328"/>
                  </a:cubicBezTo>
                  <a:lnTo>
                    <a:pt x="0" y="45140"/>
                  </a:lnTo>
                  <a:cubicBezTo>
                    <a:pt x="0" y="33168"/>
                    <a:pt x="4756" y="21687"/>
                    <a:pt x="13221" y="13221"/>
                  </a:cubicBezTo>
                  <a:cubicBezTo>
                    <a:pt x="21687" y="4756"/>
                    <a:pt x="33168" y="0"/>
                    <a:pt x="45140" y="0"/>
                  </a:cubicBezTo>
                  <a:close/>
                </a:path>
              </a:pathLst>
            </a:custGeom>
            <a:solidFill>
              <a:srgbClr val="CA972F"/>
            </a:solidFill>
            <a:ln>
              <a:solidFill>
                <a:srgbClr val="CA972F"/>
              </a:solidFill>
            </a:ln>
          </p:spPr>
          <p:txBody>
            <a:bodyPr/>
            <a:lstStyle/>
            <a:p>
              <a:endParaRPr lang="es-EC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303729" cy="664568"/>
            </a:xfrm>
            <a:prstGeom prst="rect">
              <a:avLst/>
            </a:prstGeom>
            <a:ln>
              <a:solidFill>
                <a:srgbClr val="CA972F"/>
              </a:solidFill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 rot="10308691">
            <a:off x="11485556" y="-1228768"/>
            <a:ext cx="8708393" cy="2596621"/>
          </a:xfrm>
          <a:custGeom>
            <a:avLst/>
            <a:gdLst/>
            <a:ahLst/>
            <a:cxnLst/>
            <a:rect l="l" t="t" r="r" b="b"/>
            <a:pathLst>
              <a:path w="2293569" h="683884">
                <a:moveTo>
                  <a:pt x="45340" y="0"/>
                </a:moveTo>
                <a:lnTo>
                  <a:pt x="2248229" y="0"/>
                </a:lnTo>
                <a:cubicBezTo>
                  <a:pt x="2260254" y="0"/>
                  <a:pt x="2271786" y="4777"/>
                  <a:pt x="2280289" y="13280"/>
                </a:cubicBezTo>
                <a:cubicBezTo>
                  <a:pt x="2288792" y="21783"/>
                  <a:pt x="2293569" y="33315"/>
                  <a:pt x="2293569" y="45340"/>
                </a:cubicBezTo>
                <a:lnTo>
                  <a:pt x="2293569" y="638544"/>
                </a:lnTo>
                <a:cubicBezTo>
                  <a:pt x="2293569" y="650569"/>
                  <a:pt x="2288792" y="662101"/>
                  <a:pt x="2280289" y="670604"/>
                </a:cubicBezTo>
                <a:cubicBezTo>
                  <a:pt x="2271786" y="679107"/>
                  <a:pt x="2260254" y="683884"/>
                  <a:pt x="2248229" y="683884"/>
                </a:cubicBezTo>
                <a:lnTo>
                  <a:pt x="45340" y="683884"/>
                </a:lnTo>
                <a:cubicBezTo>
                  <a:pt x="33315" y="683884"/>
                  <a:pt x="21783" y="679107"/>
                  <a:pt x="13280" y="670604"/>
                </a:cubicBezTo>
                <a:cubicBezTo>
                  <a:pt x="4777" y="662101"/>
                  <a:pt x="0" y="650569"/>
                  <a:pt x="0" y="638544"/>
                </a:cubicBezTo>
                <a:lnTo>
                  <a:pt x="0" y="45340"/>
                </a:lnTo>
                <a:cubicBezTo>
                  <a:pt x="0" y="33315"/>
                  <a:pt x="4777" y="21783"/>
                  <a:pt x="13280" y="13280"/>
                </a:cubicBezTo>
                <a:cubicBezTo>
                  <a:pt x="21783" y="4777"/>
                  <a:pt x="33315" y="0"/>
                  <a:pt x="45340" y="0"/>
                </a:cubicBezTo>
                <a:close/>
              </a:path>
            </a:pathLst>
          </a:custGeom>
          <a:solidFill>
            <a:srgbClr val="20244B"/>
          </a:solidFill>
          <a:ln w="38100" cap="rnd">
            <a:solidFill>
              <a:srgbClr val="A42025"/>
            </a:solidFill>
            <a:prstDash val="solid"/>
            <a:round/>
          </a:ln>
        </p:spPr>
        <p:txBody>
          <a:bodyPr/>
          <a:lstStyle/>
          <a:p>
            <a:endParaRPr lang="es-EC"/>
          </a:p>
        </p:txBody>
      </p:sp>
      <p:sp>
        <p:nvSpPr>
          <p:cNvPr id="28" name="TextBox 28"/>
          <p:cNvSpPr txBox="1"/>
          <p:nvPr/>
        </p:nvSpPr>
        <p:spPr>
          <a:xfrm>
            <a:off x="895935" y="2584577"/>
            <a:ext cx="7883649" cy="154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is simply dummy text of the printing and typesetting industry. Standard dummy text ever since unknown printer took a galley of type and scrambled it to make a type specimen book.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928538" y="4988054"/>
            <a:ext cx="7050777" cy="154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is simply dummy text of the printing and typesetting industry. Standard dummy text ever since unknown printer took a galley of type and scrambled it to make a type specimen book.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95935" y="7548536"/>
            <a:ext cx="7728817" cy="154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is simply dummy text of the printing and typesetting industry. Standard dummy text ever since unknown printer took a galley of type and scrambled it to make a type specimen book. 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38EBFED4-9BD0-86C4-5FD6-F57D8BDF9E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28538" y="7334376"/>
            <a:ext cx="2134340" cy="2134340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326B02B9-6869-3257-0670-5D81AD49C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43006" y="4853611"/>
            <a:ext cx="1895747" cy="1895747"/>
          </a:xfrm>
          <a:prstGeom prst="rect">
            <a:avLst/>
          </a:prstGeom>
        </p:spPr>
      </p:pic>
      <p:pic>
        <p:nvPicPr>
          <p:cNvPr id="37" name="Gráfico 36">
            <a:extLst>
              <a:ext uri="{FF2B5EF4-FFF2-40B4-BE49-F238E27FC236}">
                <a16:creationId xmlns:a16="http://schemas.microsoft.com/office/drawing/2014/main" id="{CE24990F-C524-F2B7-9EB9-E438EABE85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14687" y="2510744"/>
            <a:ext cx="1713409" cy="17134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95448" y="5230550"/>
            <a:ext cx="3540858" cy="4426072"/>
          </a:xfrm>
          <a:custGeom>
            <a:avLst/>
            <a:gdLst/>
            <a:ahLst/>
            <a:cxnLst/>
            <a:rect l="l" t="t" r="r" b="b"/>
            <a:pathLst>
              <a:path w="3540858" h="4426072">
                <a:moveTo>
                  <a:pt x="0" y="0"/>
                </a:moveTo>
                <a:lnTo>
                  <a:pt x="3540858" y="0"/>
                </a:lnTo>
                <a:lnTo>
                  <a:pt x="3540858" y="4426072"/>
                </a:lnTo>
                <a:lnTo>
                  <a:pt x="0" y="4426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C"/>
          </a:p>
        </p:txBody>
      </p:sp>
      <p:grpSp>
        <p:nvGrpSpPr>
          <p:cNvPr id="3" name="Group 3"/>
          <p:cNvGrpSpPr/>
          <p:nvPr/>
        </p:nvGrpSpPr>
        <p:grpSpPr>
          <a:xfrm rot="613006">
            <a:off x="12192421" y="-1498158"/>
            <a:ext cx="12191158" cy="14593204"/>
            <a:chOff x="0" y="0"/>
            <a:chExt cx="3210840" cy="3843478"/>
          </a:xfrm>
          <a:solidFill>
            <a:srgbClr val="20244B"/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3210840" cy="3843478"/>
            </a:xfrm>
            <a:custGeom>
              <a:avLst/>
              <a:gdLst/>
              <a:ahLst/>
              <a:cxnLst/>
              <a:rect l="l" t="t" r="r" b="b"/>
              <a:pathLst>
                <a:path w="3210840" h="3843478">
                  <a:moveTo>
                    <a:pt x="0" y="0"/>
                  </a:moveTo>
                  <a:lnTo>
                    <a:pt x="3210840" y="0"/>
                  </a:lnTo>
                  <a:lnTo>
                    <a:pt x="3210840" y="3843478"/>
                  </a:lnTo>
                  <a:lnTo>
                    <a:pt x="0" y="3843478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C" dirty="0">
                <a:solidFill>
                  <a:schemeClr val="tx2"/>
                </a:solidFill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210840" cy="388157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04778" y="296584"/>
            <a:ext cx="9543705" cy="9659867"/>
            <a:chOff x="0" y="0"/>
            <a:chExt cx="1108927" cy="11224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8927" cy="1122425"/>
            </a:xfrm>
            <a:custGeom>
              <a:avLst/>
              <a:gdLst/>
              <a:ahLst/>
              <a:cxnLst/>
              <a:rect l="l" t="t" r="r" b="b"/>
              <a:pathLst>
                <a:path w="1108927" h="1122425">
                  <a:moveTo>
                    <a:pt x="905727" y="0"/>
                  </a:moveTo>
                  <a:lnTo>
                    <a:pt x="0" y="0"/>
                  </a:lnTo>
                  <a:lnTo>
                    <a:pt x="203200" y="1122425"/>
                  </a:lnTo>
                  <a:lnTo>
                    <a:pt x="1108927" y="1122425"/>
                  </a:lnTo>
                  <a:lnTo>
                    <a:pt x="905727" y="0"/>
                  </a:lnTo>
                  <a:close/>
                </a:path>
              </a:pathLst>
            </a:custGeom>
            <a:blipFill>
              <a:blip r:embed="rId3"/>
              <a:stretch>
                <a:fillRect l="-87710" r="-87710"/>
              </a:stretch>
            </a:blipFill>
          </p:spPr>
          <p:txBody>
            <a:bodyPr/>
            <a:lstStyle/>
            <a:p>
              <a:endParaRPr lang="es-EC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429902" y="4205008"/>
            <a:ext cx="7247497" cy="1158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13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Gracias</a:t>
            </a:r>
          </a:p>
        </p:txBody>
      </p:sp>
      <p:sp>
        <p:nvSpPr>
          <p:cNvPr id="9" name="AutoShape 9"/>
          <p:cNvSpPr/>
          <p:nvPr/>
        </p:nvSpPr>
        <p:spPr>
          <a:xfrm>
            <a:off x="5146406" y="1143700"/>
            <a:ext cx="5558372" cy="19050"/>
          </a:xfrm>
          <a:prstGeom prst="line">
            <a:avLst/>
          </a:prstGeom>
          <a:ln w="38100" cap="flat">
            <a:solidFill>
              <a:srgbClr val="C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C"/>
          </a:p>
        </p:txBody>
      </p:sp>
      <p:sp>
        <p:nvSpPr>
          <p:cNvPr id="10" name="Freeform 10"/>
          <p:cNvSpPr/>
          <p:nvPr/>
        </p:nvSpPr>
        <p:spPr>
          <a:xfrm>
            <a:off x="615950" y="597157"/>
            <a:ext cx="3900641" cy="1131186"/>
          </a:xfrm>
          <a:custGeom>
            <a:avLst/>
            <a:gdLst/>
            <a:ahLst/>
            <a:cxnLst/>
            <a:rect l="l" t="t" r="r" b="b"/>
            <a:pathLst>
              <a:path w="3900641" h="1131186">
                <a:moveTo>
                  <a:pt x="0" y="0"/>
                </a:moveTo>
                <a:lnTo>
                  <a:pt x="3900641" y="0"/>
                </a:lnTo>
                <a:lnTo>
                  <a:pt x="3900641" y="1131186"/>
                </a:lnTo>
                <a:lnTo>
                  <a:pt x="0" y="11311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C"/>
          </a:p>
        </p:txBody>
      </p:sp>
      <p:sp>
        <p:nvSpPr>
          <p:cNvPr id="11" name="TextBox 11"/>
          <p:cNvSpPr txBox="1"/>
          <p:nvPr/>
        </p:nvSpPr>
        <p:spPr>
          <a:xfrm>
            <a:off x="763334" y="6434877"/>
            <a:ext cx="3265087" cy="556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6"/>
              </a:lnSpc>
              <a:spcBef>
                <a:spcPct val="0"/>
              </a:spcBef>
            </a:pPr>
            <a:r>
              <a:rPr lang="en-US" sz="3219" b="1" spc="77" dirty="0" err="1">
                <a:solidFill>
                  <a:srgbClr val="22211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Contacto</a:t>
            </a:r>
            <a:endParaRPr lang="en-US" sz="3219" b="1" spc="77" dirty="0">
              <a:solidFill>
                <a:srgbClr val="22211E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184717" y="8789738"/>
            <a:ext cx="4923998" cy="412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20"/>
              </a:lnSpc>
              <a:spcBef>
                <a:spcPct val="0"/>
              </a:spcBef>
            </a:pPr>
            <a:r>
              <a:rPr lang="en-US" sz="2371" spc="56">
                <a:solidFill>
                  <a:srgbClr val="22211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Lorem Ipsum is simply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79384" y="9744511"/>
            <a:ext cx="4594172" cy="412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20"/>
              </a:lnSpc>
              <a:spcBef>
                <a:spcPct val="0"/>
              </a:spcBef>
            </a:pPr>
            <a:r>
              <a:rPr lang="en-US" sz="2371" spc="56">
                <a:solidFill>
                  <a:srgbClr val="22211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Lorem Ipsum is simply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05237" y="7655991"/>
            <a:ext cx="2271233" cy="412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20"/>
              </a:lnSpc>
              <a:spcBef>
                <a:spcPct val="0"/>
              </a:spcBef>
            </a:pPr>
            <a:r>
              <a:rPr lang="en-US" sz="2371" spc="56">
                <a:solidFill>
                  <a:srgbClr val="22211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+123-456-7890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0" y="7823657"/>
            <a:ext cx="1028700" cy="291643"/>
            <a:chOff x="0" y="0"/>
            <a:chExt cx="270933" cy="76811"/>
          </a:xfrm>
          <a:solidFill>
            <a:srgbClr val="20244B"/>
          </a:solidFill>
        </p:grpSpPr>
        <p:sp>
          <p:nvSpPr>
            <p:cNvPr id="16" name="Freeform 16"/>
            <p:cNvSpPr/>
            <p:nvPr/>
          </p:nvSpPr>
          <p:spPr>
            <a:xfrm>
              <a:off x="0" y="0"/>
              <a:ext cx="270933" cy="76811"/>
            </a:xfrm>
            <a:custGeom>
              <a:avLst/>
              <a:gdLst/>
              <a:ahLst/>
              <a:cxnLst/>
              <a:rect l="l" t="t" r="r" b="b"/>
              <a:pathLst>
                <a:path w="270933" h="76811">
                  <a:moveTo>
                    <a:pt x="0" y="0"/>
                  </a:moveTo>
                  <a:lnTo>
                    <a:pt x="270933" y="0"/>
                  </a:lnTo>
                  <a:lnTo>
                    <a:pt x="270933" y="76811"/>
                  </a:lnTo>
                  <a:lnTo>
                    <a:pt x="0" y="7681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C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70933" cy="11491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0" y="9804857"/>
            <a:ext cx="1028700" cy="291643"/>
            <a:chOff x="0" y="0"/>
            <a:chExt cx="270933" cy="76811"/>
          </a:xfrm>
          <a:solidFill>
            <a:srgbClr val="20244B"/>
          </a:solidFill>
        </p:grpSpPr>
        <p:sp>
          <p:nvSpPr>
            <p:cNvPr id="19" name="Freeform 19"/>
            <p:cNvSpPr/>
            <p:nvPr/>
          </p:nvSpPr>
          <p:spPr>
            <a:xfrm>
              <a:off x="0" y="0"/>
              <a:ext cx="270933" cy="76811"/>
            </a:xfrm>
            <a:custGeom>
              <a:avLst/>
              <a:gdLst/>
              <a:ahLst/>
              <a:cxnLst/>
              <a:rect l="l" t="t" r="r" b="b"/>
              <a:pathLst>
                <a:path w="270933" h="76811">
                  <a:moveTo>
                    <a:pt x="0" y="0"/>
                  </a:moveTo>
                  <a:lnTo>
                    <a:pt x="270933" y="0"/>
                  </a:lnTo>
                  <a:lnTo>
                    <a:pt x="270933" y="76811"/>
                  </a:lnTo>
                  <a:lnTo>
                    <a:pt x="0" y="7681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C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270933" cy="11491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0" y="8754348"/>
            <a:ext cx="1028700" cy="291643"/>
            <a:chOff x="0" y="0"/>
            <a:chExt cx="270933" cy="76811"/>
          </a:xfrm>
          <a:solidFill>
            <a:srgbClr val="20244B"/>
          </a:solidFill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0933" cy="76811"/>
            </a:xfrm>
            <a:custGeom>
              <a:avLst/>
              <a:gdLst/>
              <a:ahLst/>
              <a:cxnLst/>
              <a:rect l="l" t="t" r="r" b="b"/>
              <a:pathLst>
                <a:path w="270933" h="76811">
                  <a:moveTo>
                    <a:pt x="0" y="0"/>
                  </a:moveTo>
                  <a:lnTo>
                    <a:pt x="270933" y="0"/>
                  </a:lnTo>
                  <a:lnTo>
                    <a:pt x="270933" y="76811"/>
                  </a:lnTo>
                  <a:lnTo>
                    <a:pt x="0" y="7681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C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70933" cy="11491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1140206" y="7533723"/>
            <a:ext cx="474257" cy="650477"/>
          </a:xfrm>
          <a:custGeom>
            <a:avLst/>
            <a:gdLst/>
            <a:ahLst/>
            <a:cxnLst/>
            <a:rect l="l" t="t" r="r" b="b"/>
            <a:pathLst>
              <a:path w="474257" h="650477">
                <a:moveTo>
                  <a:pt x="0" y="0"/>
                </a:moveTo>
                <a:lnTo>
                  <a:pt x="474257" y="0"/>
                </a:lnTo>
                <a:lnTo>
                  <a:pt x="474257" y="650477"/>
                </a:lnTo>
                <a:lnTo>
                  <a:pt x="0" y="650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C"/>
          </a:p>
        </p:txBody>
      </p:sp>
      <p:sp>
        <p:nvSpPr>
          <p:cNvPr id="25" name="Freeform 25"/>
          <p:cNvSpPr/>
          <p:nvPr/>
        </p:nvSpPr>
        <p:spPr>
          <a:xfrm>
            <a:off x="1066800" y="8639825"/>
            <a:ext cx="621069" cy="496855"/>
          </a:xfrm>
          <a:custGeom>
            <a:avLst/>
            <a:gdLst/>
            <a:ahLst/>
            <a:cxnLst/>
            <a:rect l="l" t="t" r="r" b="b"/>
            <a:pathLst>
              <a:path w="621069" h="496855">
                <a:moveTo>
                  <a:pt x="0" y="0"/>
                </a:moveTo>
                <a:lnTo>
                  <a:pt x="621069" y="0"/>
                </a:lnTo>
                <a:lnTo>
                  <a:pt x="621069" y="496855"/>
                </a:lnTo>
                <a:lnTo>
                  <a:pt x="0" y="4968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C"/>
          </a:p>
        </p:txBody>
      </p:sp>
      <p:sp>
        <p:nvSpPr>
          <p:cNvPr id="26" name="Freeform 26"/>
          <p:cNvSpPr/>
          <p:nvPr/>
        </p:nvSpPr>
        <p:spPr>
          <a:xfrm>
            <a:off x="1140206" y="9593880"/>
            <a:ext cx="578820" cy="578820"/>
          </a:xfrm>
          <a:custGeom>
            <a:avLst/>
            <a:gdLst/>
            <a:ahLst/>
            <a:cxnLst/>
            <a:rect l="l" t="t" r="r" b="b"/>
            <a:pathLst>
              <a:path w="578820" h="578820">
                <a:moveTo>
                  <a:pt x="0" y="0"/>
                </a:moveTo>
                <a:lnTo>
                  <a:pt x="578820" y="0"/>
                </a:lnTo>
                <a:lnTo>
                  <a:pt x="578820" y="578820"/>
                </a:lnTo>
                <a:lnTo>
                  <a:pt x="0" y="5788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C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422</Words>
  <Application>Microsoft Office PowerPoint</Application>
  <PresentationFormat>Personalizado</PresentationFormat>
  <Paragraphs>26</Paragraphs>
  <Slides>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5" baseType="lpstr">
      <vt:lpstr>Calibri</vt:lpstr>
      <vt:lpstr>Utah</vt:lpstr>
      <vt:lpstr>Open Sans Bold</vt:lpstr>
      <vt:lpstr>Open Sans</vt:lpstr>
      <vt:lpstr>Arial</vt:lpstr>
      <vt:lpstr>Glacial Indifference Bold</vt:lpstr>
      <vt:lpstr>Glacial Indifference</vt:lpstr>
      <vt:lpstr>Office Theme</vt:lpstr>
      <vt:lpstr>Paintbrush Picture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Presentaciones</dc:title>
  <dc:creator>Adrian Salas</dc:creator>
  <cp:lastModifiedBy>Flores Calle Nila Fernanda</cp:lastModifiedBy>
  <cp:revision>6</cp:revision>
  <dcterms:created xsi:type="dcterms:W3CDTF">2006-08-16T00:00:00Z</dcterms:created>
  <dcterms:modified xsi:type="dcterms:W3CDTF">2026-02-06T19:22:10Z</dcterms:modified>
  <dc:identifier>DAGj6pFugXA</dc:identifier>
</cp:coreProperties>
</file>